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6" r:id="rId3"/>
    <p:sldId id="259" r:id="rId4"/>
    <p:sldId id="260" r:id="rId5"/>
    <p:sldId id="257" r:id="rId6"/>
    <p:sldId id="258" r:id="rId7"/>
    <p:sldId id="261" r:id="rId8"/>
    <p:sldId id="277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3DF6A-96AD-4A49-A88C-4D4ABFE2D7B8}" type="datetimeFigureOut">
              <a:rPr lang="en-AU" smtClean="0"/>
              <a:t>11/10/2014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69D0B-3552-46B3-8529-03D43C2838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0899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5D9E-2E08-4854-BBD6-894631A0C1F2}" type="datetimeFigureOut">
              <a:rPr lang="en-AU" smtClean="0"/>
              <a:t>11/10/2014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A46F-9D70-4E3B-BD01-EA599C77678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483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5D9E-2E08-4854-BBD6-894631A0C1F2}" type="datetimeFigureOut">
              <a:rPr lang="en-AU" smtClean="0"/>
              <a:t>11/10/2014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A46F-9D70-4E3B-BD01-EA599C77678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502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5D9E-2E08-4854-BBD6-894631A0C1F2}" type="datetimeFigureOut">
              <a:rPr lang="en-AU" smtClean="0"/>
              <a:t>11/10/2014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A46F-9D70-4E3B-BD01-EA599C77678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315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5D9E-2E08-4854-BBD6-894631A0C1F2}" type="datetimeFigureOut">
              <a:rPr lang="en-AU" smtClean="0"/>
              <a:t>11/10/2014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A46F-9D70-4E3B-BD01-EA599C77678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296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5D9E-2E08-4854-BBD6-894631A0C1F2}" type="datetimeFigureOut">
              <a:rPr lang="en-AU" smtClean="0"/>
              <a:t>11/10/2014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A46F-9D70-4E3B-BD01-EA599C77678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7123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5D9E-2E08-4854-BBD6-894631A0C1F2}" type="datetimeFigureOut">
              <a:rPr lang="en-AU" smtClean="0"/>
              <a:t>11/10/2014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A46F-9D70-4E3B-BD01-EA599C77678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6142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5D9E-2E08-4854-BBD6-894631A0C1F2}" type="datetimeFigureOut">
              <a:rPr lang="en-AU" smtClean="0"/>
              <a:t>11/10/2014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A46F-9D70-4E3B-BD01-EA599C77678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113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5D9E-2E08-4854-BBD6-894631A0C1F2}" type="datetimeFigureOut">
              <a:rPr lang="en-AU" smtClean="0"/>
              <a:t>11/10/2014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A46F-9D70-4E3B-BD01-EA599C77678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3503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5D9E-2E08-4854-BBD6-894631A0C1F2}" type="datetimeFigureOut">
              <a:rPr lang="en-AU" smtClean="0"/>
              <a:t>11/10/2014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A46F-9D70-4E3B-BD01-EA599C77678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9442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5D9E-2E08-4854-BBD6-894631A0C1F2}" type="datetimeFigureOut">
              <a:rPr lang="en-AU" smtClean="0"/>
              <a:t>11/10/2014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A46F-9D70-4E3B-BD01-EA599C77678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08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5D9E-2E08-4854-BBD6-894631A0C1F2}" type="datetimeFigureOut">
              <a:rPr lang="en-AU" smtClean="0"/>
              <a:t>11/10/2014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A46F-9D70-4E3B-BD01-EA599C77678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579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75D9E-2E08-4854-BBD6-894631A0C1F2}" type="datetimeFigureOut">
              <a:rPr lang="en-AU" smtClean="0"/>
              <a:t>11/10/2014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8A46F-9D70-4E3B-BD01-EA599C77678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321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esignkultur.files.wordpress.com/2011/12/800px-ericofon_1956_logo-svg.png?w=432&amp;h=2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70782"/>
            <a:ext cx="792088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85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890588"/>
            <a:ext cx="8191500" cy="50768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6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71703"/>
            <a:ext cx="5040559" cy="4681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5" y="565507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Aharoni" pitchFamily="2" charset="-79"/>
                <a:cs typeface="Aharoni" pitchFamily="2" charset="-79"/>
              </a:rPr>
              <a:t>New case         </a:t>
            </a:r>
            <a:endParaRPr lang="en-AU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565507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Aharoni" pitchFamily="2" charset="-79"/>
                <a:cs typeface="Aharoni" pitchFamily="2" charset="-79"/>
              </a:rPr>
              <a:t>Old case</a:t>
            </a:r>
          </a:p>
        </p:txBody>
      </p:sp>
    </p:spTree>
    <p:extLst>
      <p:ext uri="{BB962C8B-B14F-4D97-AF65-F5344CB8AC3E}">
        <p14:creationId xmlns:p14="http://schemas.microsoft.com/office/powerpoint/2010/main" val="329186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50534"/>
            <a:ext cx="6096282" cy="428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76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290" y="476672"/>
            <a:ext cx="5234082" cy="440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5301208"/>
            <a:ext cx="4995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Aharoni" pitchFamily="2" charset="-79"/>
                <a:cs typeface="Aharoni" pitchFamily="2" charset="-79"/>
              </a:rPr>
              <a:t>Communication Equipment And Contracting Co. </a:t>
            </a:r>
            <a:endParaRPr lang="en-AU" sz="28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8135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034" y="2132856"/>
            <a:ext cx="515092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2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21"/>
            <a:ext cx="8229600" cy="811591"/>
          </a:xfrm>
        </p:spPr>
        <p:txBody>
          <a:bodyPr/>
          <a:lstStyle/>
          <a:p>
            <a:r>
              <a:rPr lang="en-AU" sz="3600" dirty="0" smtClean="0">
                <a:latin typeface="Aharoni" pitchFamily="2" charset="-79"/>
                <a:cs typeface="Aharoni" pitchFamily="2" charset="-79"/>
              </a:rPr>
              <a:t>Colours</a:t>
            </a:r>
            <a:endParaRPr lang="en-AU" sz="36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139" y="1628800"/>
            <a:ext cx="18478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982" y="1628799"/>
            <a:ext cx="18478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4" y="1628800"/>
            <a:ext cx="18478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28798"/>
            <a:ext cx="18478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005" y="4509120"/>
            <a:ext cx="1761869" cy="210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187642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854" y="1196752"/>
            <a:ext cx="2104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‘Blue’ Wedgewood</a:t>
            </a:r>
            <a:endParaRPr lang="en-A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163982" y="1196752"/>
            <a:ext cx="1884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‘Red’ Mandarin Red</a:t>
            </a:r>
            <a:endParaRPr lang="en-A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224139" y="1232745"/>
            <a:ext cx="1862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Crystal Mint</a:t>
            </a:r>
            <a:endParaRPr lang="en-A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372200" y="1248373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‘Light Grey’ Persian Grey</a:t>
            </a:r>
            <a:endParaRPr lang="en-A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163982" y="3970985"/>
            <a:ext cx="2464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Ivory</a:t>
            </a:r>
            <a:endParaRPr lang="en-A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860032" y="6023223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‘Dark Grey’ Charcoal (Volvo Grey)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75315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2806625" cy="632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53" y="277442"/>
            <a:ext cx="219518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211283"/>
            <a:ext cx="2195187" cy="68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310" y="404664"/>
            <a:ext cx="2323523" cy="261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31" y="3645024"/>
            <a:ext cx="2283985" cy="2580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994" y="3603636"/>
            <a:ext cx="2264557" cy="25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892" y="1356079"/>
            <a:ext cx="3361556" cy="380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58" y="1340768"/>
            <a:ext cx="3544282" cy="408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57332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Arabic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558924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Chinese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595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2220"/>
            <a:ext cx="4122500" cy="467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66234"/>
            <a:ext cx="409925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8877" y="5949280"/>
            <a:ext cx="292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CB Working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7832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44751"/>
            <a:ext cx="3216902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80665"/>
            <a:ext cx="28575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16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Siemens_H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48680"/>
            <a:ext cx="3360971" cy="578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13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49" y="1354875"/>
            <a:ext cx="3632708" cy="412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484" y="1333082"/>
            <a:ext cx="3668094" cy="417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32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0705"/>
            <a:ext cx="5256584" cy="634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2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27035"/>
            <a:ext cx="3400425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97671">
            <a:off x="3131840" y="2052219"/>
            <a:ext cx="5884937" cy="261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764704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 smtClean="0">
                <a:latin typeface="Aharoni" pitchFamily="2" charset="-79"/>
                <a:cs typeface="Aharoni" pitchFamily="2" charset="-79"/>
              </a:rPr>
              <a:t>1941-Unifon</a:t>
            </a:r>
          </a:p>
        </p:txBody>
      </p:sp>
    </p:spTree>
    <p:extLst>
      <p:ext uri="{BB962C8B-B14F-4D97-AF65-F5344CB8AC3E}">
        <p14:creationId xmlns:p14="http://schemas.microsoft.com/office/powerpoint/2010/main" val="152129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266" y="692696"/>
            <a:ext cx="3883790" cy="416433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5301208"/>
            <a:ext cx="4536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err="1" smtClean="0">
                <a:latin typeface="Aharoni" pitchFamily="2" charset="-79"/>
                <a:cs typeface="Aharoni" pitchFamily="2" charset="-79"/>
              </a:rPr>
              <a:t>Gosta</a:t>
            </a:r>
            <a:r>
              <a:rPr lang="en-AU" sz="4000" dirty="0" smtClean="0">
                <a:latin typeface="Aharoni" pitchFamily="2" charset="-79"/>
                <a:cs typeface="Aharoni" pitchFamily="2" charset="-79"/>
              </a:rPr>
              <a:t> Thames  1916-2006</a:t>
            </a:r>
            <a:endParaRPr lang="en-AU" sz="40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4100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7074440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36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24744"/>
            <a:ext cx="3058070" cy="432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37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628800"/>
            <a:ext cx="2903930" cy="444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1484784"/>
            <a:ext cx="2530812" cy="46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404664"/>
            <a:ext cx="5657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latin typeface="Aharoni" pitchFamily="2" charset="-79"/>
                <a:cs typeface="Aharoni" pitchFamily="2" charset="-79"/>
              </a:rPr>
              <a:t>Production Prototypes 1950</a:t>
            </a:r>
            <a:endParaRPr lang="en-AU" sz="36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539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0705"/>
            <a:ext cx="5256584" cy="634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04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366838"/>
            <a:ext cx="5953125" cy="41243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98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49</Words>
  <Application>Microsoft Office PowerPoint</Application>
  <PresentationFormat>On-screen Show (4:3)</PresentationFormat>
  <Paragraphs>16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Colours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Psorakis</dc:creator>
  <cp:lastModifiedBy>George Psorakis</cp:lastModifiedBy>
  <cp:revision>8</cp:revision>
  <dcterms:created xsi:type="dcterms:W3CDTF">2014-10-10T14:00:16Z</dcterms:created>
  <dcterms:modified xsi:type="dcterms:W3CDTF">2014-10-10T15:15:29Z</dcterms:modified>
</cp:coreProperties>
</file>